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9" r:id="rId2"/>
    <p:sldId id="270" r:id="rId3"/>
    <p:sldId id="258" r:id="rId4"/>
    <p:sldId id="263" r:id="rId5"/>
    <p:sldId id="262" r:id="rId6"/>
    <p:sldId id="261" r:id="rId7"/>
    <p:sldId id="260" r:id="rId8"/>
    <p:sldId id="259" r:id="rId9"/>
    <p:sldId id="257" r:id="rId10"/>
    <p:sldId id="268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66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FB588A-6D1C-4A1B-B697-93D65F82AA5D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9A04A-6F54-4B5C-953B-D7BD289311E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4509D-2FB8-4EAE-9D32-14DCB36778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02AC3-DA8F-4C36-BBD9-188143369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1CBEB-007F-42C4-B203-CDF374997E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B64CE-F7A5-4965-929E-D82E776331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8913C-CC31-4BDC-AAC3-E067B6766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3EA1-4CC0-4DE1-B966-51B3BF31A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63D0C-EF5A-44AE-89DA-B9C5C24FDC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BC11E-3A64-44AF-9981-178D4D92A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95C361C-659F-481B-B6FD-00592416C2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Tm="5000"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F94CA-392B-426D-9DA4-6692116C1D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EC709-E5A4-4098-8FF5-5F55B59168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0F2C29-3FCC-4A16-BCF6-F3182BEE4B9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Tm="5000">
    <p:sndAc>
      <p:stSnd>
        <p:snd r:embed="rId13" name="chimes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EMBASSY OF EQUATORIAL GUINEA AT CALABAR, NIGERIA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CONSULTANTS:</a:t>
            </a:r>
          </a:p>
          <a:p>
            <a:r>
              <a:rPr lang="en-US" sz="2000" dirty="0" smtClean="0"/>
              <a:t>PEE MOORE NIG LTD</a:t>
            </a:r>
          </a:p>
          <a:p>
            <a:r>
              <a:rPr lang="en-US" sz="1400" dirty="0" smtClean="0"/>
              <a:t>Copy right 2013 All rights reserves</a:t>
            </a:r>
            <a:endParaRPr lang="en-US" sz="1400" dirty="0"/>
          </a:p>
        </p:txBody>
      </p:sp>
    </p:spTree>
  </p:cSld>
  <p:clrMapOvr>
    <a:masterClrMapping/>
  </p:clrMapOvr>
  <p:transition advTm="5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2" name="Picture 4" descr="EQ SITEMINI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066800"/>
            <a:ext cx="9144000" cy="5118100"/>
          </a:xfrm>
          <a:noFill/>
          <a:ln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SITE PLAN</a:t>
            </a:r>
            <a:endParaRPr lang="en-US"/>
          </a:p>
        </p:txBody>
      </p:sp>
    </p:spTree>
  </p:cSld>
  <p:clrMapOvr>
    <a:masterClrMapping/>
  </p:clrMapOvr>
  <p:transition advTm="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00" name="Picture 4" descr="EQ CON GF INT LIGH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304800"/>
            <a:ext cx="9144000" cy="5116513"/>
          </a:xfrm>
          <a:noFill/>
          <a:ln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INTERIOR VIEW OF GROUND FLOOR PLAN</a:t>
            </a:r>
            <a:endParaRPr lang="en-US"/>
          </a:p>
        </p:txBody>
      </p:sp>
    </p:spTree>
  </p:cSld>
  <p:clrMapOvr>
    <a:masterClrMapping/>
  </p:clrMapOvr>
  <p:transition advTm="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20" name="Picture 4" descr="EQ CON FF INT LIGH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457200"/>
            <a:ext cx="9144000" cy="5116513"/>
          </a:xfrm>
          <a:noFill/>
          <a:ln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INTERIOR VIEW OF FIRST FLOOR PLAN</a:t>
            </a:r>
            <a:endParaRPr lang="en-US"/>
          </a:p>
        </p:txBody>
      </p:sp>
    </p:spTree>
  </p:cSld>
  <p:clrMapOvr>
    <a:masterClrMapping/>
  </p:clrMapOvr>
  <p:transition advTm="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6" name="Picture 4" descr="EQ CON FRONT ELE LIGH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609600"/>
            <a:ext cx="9144000" cy="5116513"/>
          </a:xfrm>
          <a:noFill/>
          <a:ln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FRONT ELEVATION</a:t>
            </a:r>
            <a:endParaRPr lang="en-US"/>
          </a:p>
        </p:txBody>
      </p:sp>
    </p:spTree>
  </p:cSld>
  <p:clrMapOvr>
    <a:masterClrMapping/>
  </p:clrMapOvr>
  <p:transition advTm="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2" name="Picture 4" descr="EQ CON REAR ELE LIGH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9144000" cy="511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REAR ELEVATION</a:t>
            </a:r>
            <a:endParaRPr lang="en-US"/>
          </a:p>
        </p:txBody>
      </p:sp>
    </p:spTree>
  </p:cSld>
  <p:clrMapOvr>
    <a:masterClrMapping/>
  </p:clrMapOvr>
  <p:transition advTm="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8" name="Picture 4" descr="EQ GIN CON RIGHT ELE LIGH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533400"/>
            <a:ext cx="9144000" cy="5116513"/>
          </a:xfrm>
          <a:noFill/>
          <a:ln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LEFT ELEVATION</a:t>
            </a:r>
            <a:endParaRPr lang="en-US"/>
          </a:p>
        </p:txBody>
      </p:sp>
    </p:spTree>
  </p:cSld>
  <p:clrMapOvr>
    <a:masterClrMapping/>
  </p:clrMapOvr>
  <p:transition advTm="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4" name="Picture 4" descr="EQ CON SE MINI DIA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533400"/>
            <a:ext cx="9144000" cy="5116513"/>
          </a:xfrm>
          <a:noFill/>
          <a:ln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FRONT RIGHT AERIAL VIEW</a:t>
            </a:r>
            <a:endParaRPr lang="en-US"/>
          </a:p>
        </p:txBody>
      </p:sp>
    </p:spTree>
  </p:cSld>
  <p:clrMapOvr>
    <a:masterClrMapping/>
  </p:clrMapOvr>
  <p:transition advTm="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6" name="Picture 4" descr="EQ CON SW MINI DIA B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609600"/>
            <a:ext cx="9144000" cy="4973638"/>
          </a:xfrm>
          <a:noFill/>
          <a:ln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FRONT LEFT AERIAL VIEW</a:t>
            </a:r>
            <a:endParaRPr lang="en-US"/>
          </a:p>
        </p:txBody>
      </p:sp>
    </p:spTree>
  </p:cSld>
  <p:clrMapOvr>
    <a:masterClrMapping/>
  </p:clrMapOvr>
  <p:transition advTm="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40" name="Picture 4" descr="EQ NEMIN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533400"/>
            <a:ext cx="9144000" cy="5116513"/>
          </a:xfrm>
          <a:noFill/>
          <a:ln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REAR LEFT AERIAL VIEW</a:t>
            </a:r>
            <a:endParaRPr lang="en-US"/>
          </a:p>
        </p:txBody>
      </p:sp>
    </p:spTree>
  </p:cSld>
  <p:clrMapOvr>
    <a:masterClrMapping/>
  </p:clrMapOvr>
  <p:transition advTm="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6" name="Picture 4" descr="EQ NWMIN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609600"/>
            <a:ext cx="9144000" cy="5116513"/>
          </a:xfrm>
          <a:noFill/>
          <a:ln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REAR RIGHT AERIAL VIEW</a:t>
            </a:r>
            <a:endParaRPr lang="en-US"/>
          </a:p>
        </p:txBody>
      </p:sp>
    </p:spTree>
  </p:cSld>
  <p:clrMapOvr>
    <a:masterClrMapping/>
  </p:clrMapOvr>
  <p:transition advTm="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2" name="Picture 4" descr="EQ CON SW CLOSE UP MINI DIA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609600"/>
            <a:ext cx="9144000" cy="4973638"/>
          </a:xfrm>
          <a:noFill/>
          <a:ln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LEFT APPROACH VIEW</a:t>
            </a:r>
            <a:endParaRPr lang="en-US"/>
          </a:p>
        </p:txBody>
      </p:sp>
    </p:spTree>
  </p:cSld>
  <p:clrMapOvr>
    <a:masterClrMapping/>
  </p:clrMapOvr>
  <p:transition advTm="5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59</Words>
  <Application>Microsoft Office PowerPoint</Application>
  <PresentationFormat>On-screen Show (4:3)</PresentationFormat>
  <Paragraphs>15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Flow</vt:lpstr>
      <vt:lpstr>EMBASSY OF EQUATORIAL GUINEA AT CALABAR, NIGERIA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Madubuike</dc:creator>
  <cp:lastModifiedBy>Madubuike</cp:lastModifiedBy>
  <cp:revision>5</cp:revision>
  <dcterms:created xsi:type="dcterms:W3CDTF">2012-05-15T11:03:57Z</dcterms:created>
  <dcterms:modified xsi:type="dcterms:W3CDTF">2013-06-20T09:49:32Z</dcterms:modified>
</cp:coreProperties>
</file>